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9" r:id="rId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1"/>
    <p:restoredTop sz="95755"/>
  </p:normalViewPr>
  <p:slideViewPr>
    <p:cSldViewPr snapToGrid="0" snapToObjects="1">
      <p:cViewPr varScale="1">
        <p:scale>
          <a:sx n="110" d="100"/>
          <a:sy n="110" d="100"/>
        </p:scale>
        <p:origin x="63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8BC6149-0BA3-774A-84F8-94F499EE11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3C7D9DF-FEBD-254B-9E01-8E79FA92DC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E0A1154-2C8E-BE40-935A-6C839DC830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0A457-239E-2142-BFA8-00834FC7C388}" type="datetimeFigureOut">
              <a:rPr lang="pt-BR" smtClean="0"/>
              <a:t>24/08/2021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5A3554D-109D-F944-9D52-716FF50299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3B27767-47EA-334C-A003-CC6F9FFE9A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3CAF9-C819-4546-8418-92B0B092420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242611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10D7B25-59B2-7346-A1B7-7501462856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526DED37-86F8-D048-857E-97B28EA338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ED7C106-2E28-DC4A-8275-2E2D843199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0A457-239E-2142-BFA8-00834FC7C388}" type="datetimeFigureOut">
              <a:rPr lang="pt-BR" smtClean="0"/>
              <a:t>24/08/2021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D0E8B3C-143F-9C40-B322-EAA792A662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D38D26F-2DB2-9B4E-9DDA-847094D593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3CAF9-C819-4546-8418-92B0B092420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124628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45C0A29C-8376-9947-9EBA-8BC3CFF678E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EF6FD570-EFD9-424D-BA9F-3877EDBE43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D569C94-1FEB-3945-BD37-44C194C4BD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0A457-239E-2142-BFA8-00834FC7C388}" type="datetimeFigureOut">
              <a:rPr lang="pt-BR" smtClean="0"/>
              <a:t>24/08/2021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304D461-35DE-AF4C-A557-52E3C9BCAD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C30CA11-522B-DD43-B810-1247FD6C04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3CAF9-C819-4546-8418-92B0B092420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414482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FF29799-D1D2-F141-A0FB-8950365071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712A014-123E-2541-8C8D-9C41D9F46B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0D1BEC0-0DA5-654A-8922-8A410419F7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0A457-239E-2142-BFA8-00834FC7C388}" type="datetimeFigureOut">
              <a:rPr lang="pt-BR" smtClean="0"/>
              <a:t>24/08/2021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6DC3BCB-B8FA-0948-9AF3-ED5F6E6D5D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983D55D-4050-3146-895D-7DE3F4AB8C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3CAF9-C819-4546-8418-92B0B092420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9371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3ED37A1-73EB-8245-99E9-E5C4F7A319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64E27818-3437-0E4C-9C61-C15C370E1C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EE4D7C2-5E0E-EF4D-9784-897E9A12B4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0A457-239E-2142-BFA8-00834FC7C388}" type="datetimeFigureOut">
              <a:rPr lang="pt-BR" smtClean="0"/>
              <a:t>24/08/2021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2C355C6-3699-DC4A-971B-E701AB72FF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F1CAE8D-8B5C-4B4D-8CDF-7E6367C296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3CAF9-C819-4546-8418-92B0B092420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120298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714458B-320F-8B40-8253-FC57D8969E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D47B559-B77B-CD48-A858-45B7BBB4729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DCA31987-F292-884F-B2BF-E487FE68E6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E390BD0A-28CD-2C44-B734-225E10352C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0A457-239E-2142-BFA8-00834FC7C388}" type="datetimeFigureOut">
              <a:rPr lang="pt-BR" smtClean="0"/>
              <a:t>24/08/2021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ECD13FAF-9AEF-084C-812F-68EDCA1A90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BD91124C-A3E9-B040-BC58-55B7FDFBD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3CAF9-C819-4546-8418-92B0B092420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41657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400D7BB-EA2B-DC41-A9DB-8C15D542E2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C3EF5C1A-11CF-D04C-BA3D-2039BE36CD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13BCF359-4408-5F4A-BFC5-2C5B08203F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68E59AE4-9274-614F-9464-8A051097E6D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9713223C-1CFA-3A42-98F6-8DA7E2F0926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90FE3CB2-3302-D24C-94AC-A6695EE65B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0A457-239E-2142-BFA8-00834FC7C388}" type="datetimeFigureOut">
              <a:rPr lang="pt-BR" smtClean="0"/>
              <a:t>24/08/2021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EC44411A-F3E3-624C-8207-94B3F59680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B38D5200-EF35-8A42-B44F-6CDB6C965E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3CAF9-C819-4546-8418-92B0B092420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661437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D8F4C5D-8935-EA49-BEBC-2293BD2316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60581498-38E1-ED45-90E8-A5EC399E5F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0A457-239E-2142-BFA8-00834FC7C388}" type="datetimeFigureOut">
              <a:rPr lang="pt-BR" smtClean="0"/>
              <a:t>24/08/2021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91F41425-D4E5-9A40-A2A0-E01B338385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57894684-C4D1-CC44-8E06-2854900416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3CAF9-C819-4546-8418-92B0B092420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893652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3E9396C7-2EC0-9847-BD01-6DF739395C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0A457-239E-2142-BFA8-00834FC7C388}" type="datetimeFigureOut">
              <a:rPr lang="pt-BR" smtClean="0"/>
              <a:t>24/08/2021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FB800172-9F39-7145-BE22-2FC35F423D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C45DE005-3818-BF43-9459-D23CB55C79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3CAF9-C819-4546-8418-92B0B092420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288739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46C4C30-D71E-4040-853F-1E30DBE539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087085F-EBCE-CC4C-9C97-F2FB19D611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8EB6563D-7240-4647-8A03-A13EAC6E8C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B7135164-6658-A94A-9859-AD7074AD25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0A457-239E-2142-BFA8-00834FC7C388}" type="datetimeFigureOut">
              <a:rPr lang="pt-BR" smtClean="0"/>
              <a:t>24/08/2021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D5722C7F-1E82-8048-921F-4CB3C205A7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A360C364-297C-0946-BE41-BBA07026EF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3CAF9-C819-4546-8418-92B0B092420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042596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8FF00EB-00EB-CA41-BB5C-1FB2789F5E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B460A70B-7A6F-BF47-97A7-9D1BBBEC063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30E22234-F675-3640-B914-1CC80B36F4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69412C12-443D-794F-8E37-611D1A9C9E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0A457-239E-2142-BFA8-00834FC7C388}" type="datetimeFigureOut">
              <a:rPr lang="pt-BR" smtClean="0"/>
              <a:t>24/08/2021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D09887E3-943A-4644-8EEC-711E53003A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A1AB896D-8BE3-4C4B-9980-C922F84DF8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3CAF9-C819-4546-8418-92B0B092420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434311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00145BEC-AEBA-4648-B064-7F06EC5165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5D1F4642-E6F4-8A40-A005-7DC9723922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1011E3E-B197-834B-992D-D98E603EC61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60A457-239E-2142-BFA8-00834FC7C388}" type="datetimeFigureOut">
              <a:rPr lang="pt-BR" smtClean="0"/>
              <a:t>24/08/2021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273EF8B-8D79-C645-8E54-D8B9E7A203F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5A1A4C9-1711-034A-92D6-D5CAF41969D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33CAF9-C819-4546-8418-92B0B092420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204775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 descr="Logotipo&#10;&#10;Descrição gerada automaticamente">
            <a:extLst>
              <a:ext uri="{FF2B5EF4-FFF2-40B4-BE49-F238E27FC236}">
                <a16:creationId xmlns:a16="http://schemas.microsoft.com/office/drawing/2014/main" id="{C1871AD2-EEBE-834A-ACFA-B7C5CEC8B4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0195" y="4074769"/>
            <a:ext cx="3292524" cy="1002283"/>
          </a:xfrm>
          <a:prstGeom prst="rect">
            <a:avLst/>
          </a:prstGeom>
        </p:spPr>
      </p:pic>
      <p:pic>
        <p:nvPicPr>
          <p:cNvPr id="3" name="Gráfico 2">
            <a:extLst>
              <a:ext uri="{FF2B5EF4-FFF2-40B4-BE49-F238E27FC236}">
                <a16:creationId xmlns:a16="http://schemas.microsoft.com/office/drawing/2014/main" id="{714CD783-E20E-2247-B5DC-0780E22BC43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79007" y="1991640"/>
            <a:ext cx="3392701" cy="1130900"/>
          </a:xfrm>
          <a:prstGeom prst="rect">
            <a:avLst/>
          </a:prstGeom>
        </p:spPr>
      </p:pic>
      <p:cxnSp>
        <p:nvCxnSpPr>
          <p:cNvPr id="6" name="Conector Reto 5">
            <a:extLst>
              <a:ext uri="{FF2B5EF4-FFF2-40B4-BE49-F238E27FC236}">
                <a16:creationId xmlns:a16="http://schemas.microsoft.com/office/drawing/2014/main" id="{F4D4B234-5E72-D646-AC96-EDC60DE131EA}"/>
              </a:ext>
            </a:extLst>
          </p:cNvPr>
          <p:cNvCxnSpPr>
            <a:cxnSpLocks/>
          </p:cNvCxnSpPr>
          <p:nvPr/>
        </p:nvCxnSpPr>
        <p:spPr>
          <a:xfrm>
            <a:off x="538619" y="3429000"/>
            <a:ext cx="4115677" cy="0"/>
          </a:xfrm>
          <a:prstGeom prst="line">
            <a:avLst/>
          </a:prstGeom>
          <a:ln w="12700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Reto 7">
            <a:extLst>
              <a:ext uri="{FF2B5EF4-FFF2-40B4-BE49-F238E27FC236}">
                <a16:creationId xmlns:a16="http://schemas.microsoft.com/office/drawing/2014/main" id="{FFBA4269-D1A6-D54D-B331-D27EA8738BF0}"/>
              </a:ext>
            </a:extLst>
          </p:cNvPr>
          <p:cNvCxnSpPr/>
          <p:nvPr/>
        </p:nvCxnSpPr>
        <p:spPr>
          <a:xfrm>
            <a:off x="4985359" y="1590806"/>
            <a:ext cx="0" cy="3594969"/>
          </a:xfrm>
          <a:prstGeom prst="line">
            <a:avLst/>
          </a:prstGeom>
          <a:ln w="12700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Bandeira De Traçado De Pincel Do Brasil | Bandeira do brasil png, Bandeira  do brasil, Bandeira do brasil oficial">
            <a:extLst>
              <a:ext uri="{FF2B5EF4-FFF2-40B4-BE49-F238E27FC236}">
                <a16:creationId xmlns:a16="http://schemas.microsoft.com/office/drawing/2014/main" id="{FBA49805-50D8-B14A-BFC2-245FDB2853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4241" y="1089595"/>
            <a:ext cx="962542" cy="7488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Pintura, bandeira, colômbia. Industrial, recipiente, bandeira, três, cores,  pintura, colombia. | CanStock">
            <a:extLst>
              <a:ext uri="{FF2B5EF4-FFF2-40B4-BE49-F238E27FC236}">
                <a16:creationId xmlns:a16="http://schemas.microsoft.com/office/drawing/2014/main" id="{A96DF7F1-0C57-5548-8D65-B0CA3668532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266"/>
          <a:stretch/>
        </p:blipFill>
        <p:spPr bwMode="auto">
          <a:xfrm>
            <a:off x="3961097" y="3520761"/>
            <a:ext cx="995686" cy="6068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Imagem 6">
            <a:extLst>
              <a:ext uri="{FF2B5EF4-FFF2-40B4-BE49-F238E27FC236}">
                <a16:creationId xmlns:a16="http://schemas.microsoft.com/office/drawing/2014/main" id="{1356429F-D830-B94C-8856-6BFDF94C2CD0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b="65417"/>
          <a:stretch/>
        </p:blipFill>
        <p:spPr>
          <a:xfrm>
            <a:off x="5114348" y="2459869"/>
            <a:ext cx="6312516" cy="1614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1563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Macintosh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Manuel Restrepo Restrepo</dc:creator>
  <cp:lastModifiedBy>Manuel Restrepo Restrepo</cp:lastModifiedBy>
  <cp:revision>1</cp:revision>
  <dcterms:created xsi:type="dcterms:W3CDTF">2021-08-24T22:19:38Z</dcterms:created>
  <dcterms:modified xsi:type="dcterms:W3CDTF">2021-08-24T22:20:28Z</dcterms:modified>
</cp:coreProperties>
</file>